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1/28/2022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1/28/2022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up of colorful seashe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4624183"/>
          </a:xfrm>
          <a:prstGeom prst="rect">
            <a:avLst/>
          </a:prstGeom>
        </p:spPr>
      </p:pic>
      <p:sp useBgFill="1">
        <p:nvSpPr>
          <p:cNvPr id="7" name="Rectangle 6"/>
          <p:cNvSpPr/>
          <p:nvPr/>
        </p:nvSpPr>
        <p:spPr bwMode="white">
          <a:xfrm>
            <a:off x="0" y="3074521"/>
            <a:ext cx="12201888" cy="3783479"/>
          </a:xfrm>
          <a:custGeom>
            <a:avLst/>
            <a:gdLst/>
            <a:ahLst/>
            <a:cxnLst/>
            <a:rect l="l" t="t" r="r" b="b"/>
            <a:pathLst>
              <a:path w="12201888" h="3783479">
                <a:moveTo>
                  <a:pt x="12201888" y="0"/>
                </a:moveTo>
                <a:cubicBezTo>
                  <a:pt x="12200429" y="1116741"/>
                  <a:pt x="12191467" y="2278498"/>
                  <a:pt x="12188825" y="3404540"/>
                </a:cubicBezTo>
                <a:lnTo>
                  <a:pt x="12188825" y="3554879"/>
                </a:lnTo>
                <a:lnTo>
                  <a:pt x="12188825" y="3690879"/>
                </a:lnTo>
                <a:lnTo>
                  <a:pt x="12188825" y="3707279"/>
                </a:lnTo>
                <a:lnTo>
                  <a:pt x="12188825" y="3783479"/>
                </a:lnTo>
                <a:lnTo>
                  <a:pt x="0" y="3783479"/>
                </a:lnTo>
                <a:lnTo>
                  <a:pt x="0" y="3707279"/>
                </a:lnTo>
                <a:lnTo>
                  <a:pt x="0" y="3554879"/>
                </a:lnTo>
                <a:lnTo>
                  <a:pt x="0" y="641399"/>
                </a:lnTo>
                <a:cubicBezTo>
                  <a:pt x="3601335" y="-419044"/>
                  <a:pt x="9102102" y="1605485"/>
                  <a:pt x="1220188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3937321"/>
            <a:ext cx="9601200" cy="162527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3814" y="5641975"/>
            <a:ext cx="9601200" cy="9141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sp>
        <p:nvSpPr>
          <p:cNvPr id="10" name="Freeform 9"/>
          <p:cNvSpPr/>
          <p:nvPr/>
        </p:nvSpPr>
        <p:spPr>
          <a:xfrm rot="21388434">
            <a:off x="12235" y="2969834"/>
            <a:ext cx="12169907" cy="1238081"/>
          </a:xfrm>
          <a:custGeom>
            <a:avLst/>
            <a:gdLst/>
            <a:ahLst/>
            <a:cxnLst/>
            <a:rect l="l" t="t" r="r" b="b"/>
            <a:pathLst>
              <a:path w="12169907" h="1238081">
                <a:moveTo>
                  <a:pt x="2807331" y="101460"/>
                </a:moveTo>
                <a:cubicBezTo>
                  <a:pt x="6135545" y="328205"/>
                  <a:pt x="6673951" y="1596392"/>
                  <a:pt x="12165744" y="982579"/>
                </a:cubicBezTo>
                <a:lnTo>
                  <a:pt x="12160227" y="1072100"/>
                </a:lnTo>
                <a:cubicBezTo>
                  <a:pt x="5416860" y="1825439"/>
                  <a:pt x="6141899" y="-258272"/>
                  <a:pt x="0" y="232833"/>
                </a:cubicBezTo>
                <a:lnTo>
                  <a:pt x="5492" y="143708"/>
                </a:lnTo>
                <a:cubicBezTo>
                  <a:pt x="1145422" y="52200"/>
                  <a:pt x="2048826" y="49784"/>
                  <a:pt x="2807331" y="101460"/>
                </a:cubicBezTo>
                <a:close/>
                <a:moveTo>
                  <a:pt x="2811494" y="33894"/>
                </a:moveTo>
                <a:cubicBezTo>
                  <a:pt x="6139708" y="260639"/>
                  <a:pt x="6678114" y="1528826"/>
                  <a:pt x="12169907" y="915013"/>
                </a:cubicBezTo>
                <a:lnTo>
                  <a:pt x="12168059" y="945013"/>
                </a:lnTo>
                <a:cubicBezTo>
                  <a:pt x="5424692" y="1698351"/>
                  <a:pt x="6149730" y="-385359"/>
                  <a:pt x="7832" y="105746"/>
                </a:cubicBezTo>
                <a:lnTo>
                  <a:pt x="9656" y="76142"/>
                </a:lnTo>
                <a:cubicBezTo>
                  <a:pt x="1149586" y="-15366"/>
                  <a:pt x="2052990" y="-17782"/>
                  <a:pt x="2811494" y="33894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90000"/>
                  <a:lumMod val="80000"/>
                  <a:lumOff val="20000"/>
                </a:schemeClr>
              </a:gs>
              <a:gs pos="18000">
                <a:schemeClr val="bg2">
                  <a:lumMod val="92000"/>
                </a:schemeClr>
              </a:gs>
              <a:gs pos="37000">
                <a:schemeClr val="bg2">
                  <a:alpha val="90000"/>
                  <a:lumMod val="91000"/>
                </a:schemeClr>
              </a:gs>
              <a:gs pos="100000">
                <a:schemeClr val="bg2">
                  <a:lumMod val="80000"/>
                  <a:lumOff val="20000"/>
                </a:schemeClr>
              </a:gs>
            </a:gsLst>
            <a:path path="shape">
              <a:fillToRect l="50000" t="50000" r="50000" b="50000"/>
            </a:path>
          </a:gradFill>
          <a:ln w="254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1" name="Freeform 10"/>
          <p:cNvSpPr/>
          <p:nvPr/>
        </p:nvSpPr>
        <p:spPr>
          <a:xfrm rot="21388434">
            <a:off x="29672" y="2764068"/>
            <a:ext cx="12205856" cy="1559261"/>
          </a:xfrm>
          <a:custGeom>
            <a:avLst/>
            <a:gdLst/>
            <a:ahLst/>
            <a:cxnLst/>
            <a:rect l="l" t="t" r="r" b="b"/>
            <a:pathLst>
              <a:path w="12205856" h="1559261">
                <a:moveTo>
                  <a:pt x="12190266" y="1521455"/>
                </a:moveTo>
                <a:lnTo>
                  <a:pt x="12190701" y="1521482"/>
                </a:lnTo>
                <a:lnTo>
                  <a:pt x="12188851" y="1559261"/>
                </a:lnTo>
                <a:lnTo>
                  <a:pt x="12188416" y="1559245"/>
                </a:lnTo>
                <a:close/>
                <a:moveTo>
                  <a:pt x="12205856" y="208119"/>
                </a:moveTo>
                <a:lnTo>
                  <a:pt x="12203734" y="242562"/>
                </a:lnTo>
                <a:cubicBezTo>
                  <a:pt x="6796720" y="1874914"/>
                  <a:pt x="3447529" y="-395170"/>
                  <a:pt x="0" y="109344"/>
                </a:cubicBezTo>
                <a:lnTo>
                  <a:pt x="2124" y="74883"/>
                </a:lnTo>
                <a:cubicBezTo>
                  <a:pt x="3449654" y="-429611"/>
                  <a:pt x="6798843" y="1840472"/>
                  <a:pt x="12205856" y="208119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30000"/>
                  <a:lumMod val="0"/>
                  <a:lumOff val="100000"/>
                </a:schemeClr>
              </a:gs>
              <a:gs pos="100000">
                <a:schemeClr val="bg2">
                  <a:alpha val="48000"/>
                </a:schemeClr>
              </a:gs>
            </a:gsLst>
            <a:lin ang="27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2" name="Freeform 11"/>
          <p:cNvSpPr/>
          <p:nvPr/>
        </p:nvSpPr>
        <p:spPr>
          <a:xfrm rot="21388434">
            <a:off x="-4585" y="3108508"/>
            <a:ext cx="12215153" cy="1052652"/>
          </a:xfrm>
          <a:custGeom>
            <a:avLst/>
            <a:gdLst/>
            <a:ahLst/>
            <a:cxnLst/>
            <a:rect l="l" t="t" r="r" b="b"/>
            <a:pathLst>
              <a:path w="12215153" h="1052652">
                <a:moveTo>
                  <a:pt x="12199582" y="613499"/>
                </a:moveTo>
                <a:lnTo>
                  <a:pt x="12196535" y="662961"/>
                </a:lnTo>
                <a:cubicBezTo>
                  <a:pt x="8659170" y="1895884"/>
                  <a:pt x="3236150" y="-250863"/>
                  <a:pt x="0" y="412868"/>
                </a:cubicBezTo>
                <a:lnTo>
                  <a:pt x="3057" y="363268"/>
                </a:lnTo>
                <a:cubicBezTo>
                  <a:pt x="3239190" y="-300459"/>
                  <a:pt x="8662172" y="1846263"/>
                  <a:pt x="12199582" y="613499"/>
                </a:cubicBezTo>
                <a:close/>
                <a:moveTo>
                  <a:pt x="12208353" y="471141"/>
                </a:moveTo>
                <a:lnTo>
                  <a:pt x="12202868" y="560177"/>
                </a:lnTo>
                <a:cubicBezTo>
                  <a:pt x="8665592" y="1793383"/>
                  <a:pt x="3242519" y="-353436"/>
                  <a:pt x="6325" y="310230"/>
                </a:cubicBezTo>
                <a:lnTo>
                  <a:pt x="11827" y="220949"/>
                </a:lnTo>
                <a:cubicBezTo>
                  <a:pt x="3247993" y="-442711"/>
                  <a:pt x="8670998" y="1704066"/>
                  <a:pt x="12208353" y="471141"/>
                </a:cubicBezTo>
                <a:close/>
                <a:moveTo>
                  <a:pt x="12215153" y="360807"/>
                </a:moveTo>
                <a:lnTo>
                  <a:pt x="12212631" y="401743"/>
                </a:lnTo>
                <a:cubicBezTo>
                  <a:pt x="8696050" y="1669577"/>
                  <a:pt x="3274141" y="-472216"/>
                  <a:pt x="15523" y="160967"/>
                </a:cubicBezTo>
                <a:lnTo>
                  <a:pt x="18051" y="119938"/>
                </a:lnTo>
                <a:cubicBezTo>
                  <a:pt x="3276657" y="-513245"/>
                  <a:pt x="8698537" y="1628531"/>
                  <a:pt x="12215153" y="360807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47000"/>
                  <a:lumMod val="0"/>
                  <a:lumOff val="100000"/>
                </a:schemeClr>
              </a:gs>
              <a:gs pos="100000">
                <a:schemeClr val="bg2">
                  <a:alpha val="82000"/>
                  <a:lumMod val="87000"/>
                  <a:lumOff val="13000"/>
                </a:schemeClr>
              </a:gs>
            </a:gsLst>
            <a:path path="rect">
              <a:fillToRect l="100000" t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1828801"/>
            <a:ext cx="9601198" cy="3962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1/28/2022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1/28/2022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1/28/2022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1928553"/>
            <a:ext cx="9601200" cy="226244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267200"/>
            <a:ext cx="9601200" cy="93452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1/28/2022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3962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0767" y="1828800"/>
            <a:ext cx="4648200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72D1-64D5-4552-ACDD-1CCE5F7F800D}" type="datetimeFigureOut">
              <a:rPr lang="en-US"/>
              <a:t>1/28/2022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F29E-967E-4B69-BEAA-E3504E4378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694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2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2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1/28/2022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1/28/2022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1/28/2022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533400"/>
            <a:ext cx="4572001" cy="2743199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7213" y="533401"/>
            <a:ext cx="5943603" cy="5257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3429000"/>
            <a:ext cx="4572000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1/28/2022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9050" y="533401"/>
            <a:ext cx="4573192" cy="274319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3"/>
            <a:ext cx="6553318" cy="6004510"/>
          </a:xfrm>
          <a:custGeom>
            <a:avLst/>
            <a:gdLst/>
            <a:ahLst/>
            <a:cxnLst/>
            <a:rect l="l" t="t" r="r" b="b"/>
            <a:pathLst>
              <a:path w="6551611" h="6004510">
                <a:moveTo>
                  <a:pt x="0" y="0"/>
                </a:moveTo>
                <a:lnTo>
                  <a:pt x="6551611" y="0"/>
                </a:lnTo>
                <a:lnTo>
                  <a:pt x="6551611" y="6004510"/>
                </a:lnTo>
                <a:cubicBezTo>
                  <a:pt x="4321482" y="5960049"/>
                  <a:pt x="2628293" y="5340418"/>
                  <a:pt x="0" y="576865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9049" y="3429001"/>
            <a:ext cx="4573191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1/28/2022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303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4585" y="5374939"/>
            <a:ext cx="12240113" cy="1559261"/>
            <a:chOff x="-4585" y="2764068"/>
            <a:chExt cx="12240113" cy="1559261"/>
          </a:xfrm>
        </p:grpSpPr>
        <p:sp>
          <p:nvSpPr>
            <p:cNvPr id="9" name="Freeform 8"/>
            <p:cNvSpPr/>
            <p:nvPr/>
          </p:nvSpPr>
          <p:spPr>
            <a:xfrm rot="21388434">
              <a:off x="12235" y="2982534"/>
              <a:ext cx="12169907" cy="1238081"/>
            </a:xfrm>
            <a:custGeom>
              <a:avLst/>
              <a:gdLst/>
              <a:ahLst/>
              <a:cxnLst/>
              <a:rect l="l" t="t" r="r" b="b"/>
              <a:pathLst>
                <a:path w="12169907" h="1238081">
                  <a:moveTo>
                    <a:pt x="2807331" y="101460"/>
                  </a:moveTo>
                  <a:cubicBezTo>
                    <a:pt x="6135545" y="328205"/>
                    <a:pt x="6673951" y="1596392"/>
                    <a:pt x="12165744" y="982579"/>
                  </a:cubicBezTo>
                  <a:lnTo>
                    <a:pt x="12160227" y="1072100"/>
                  </a:lnTo>
                  <a:cubicBezTo>
                    <a:pt x="5416860" y="1825439"/>
                    <a:pt x="6141899" y="-258272"/>
                    <a:pt x="0" y="232833"/>
                  </a:cubicBezTo>
                  <a:lnTo>
                    <a:pt x="5492" y="143708"/>
                  </a:lnTo>
                  <a:cubicBezTo>
                    <a:pt x="1145422" y="52200"/>
                    <a:pt x="2048826" y="49784"/>
                    <a:pt x="2807331" y="101460"/>
                  </a:cubicBezTo>
                  <a:close/>
                  <a:moveTo>
                    <a:pt x="2811494" y="33894"/>
                  </a:moveTo>
                  <a:cubicBezTo>
                    <a:pt x="6139708" y="260639"/>
                    <a:pt x="6678114" y="1528826"/>
                    <a:pt x="12169907" y="915013"/>
                  </a:cubicBezTo>
                  <a:lnTo>
                    <a:pt x="12168059" y="945013"/>
                  </a:lnTo>
                  <a:cubicBezTo>
                    <a:pt x="5424692" y="1698351"/>
                    <a:pt x="6149730" y="-385359"/>
                    <a:pt x="7832" y="105746"/>
                  </a:cubicBezTo>
                  <a:lnTo>
                    <a:pt x="9656" y="76142"/>
                  </a:lnTo>
                  <a:cubicBezTo>
                    <a:pt x="1149586" y="-15366"/>
                    <a:pt x="2052990" y="-17782"/>
                    <a:pt x="2811494" y="33894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alpha val="90000"/>
                    <a:lumMod val="80000"/>
                    <a:lumOff val="20000"/>
                  </a:schemeClr>
                </a:gs>
                <a:gs pos="18000">
                  <a:schemeClr val="bg2">
                    <a:lumMod val="92000"/>
                  </a:schemeClr>
                </a:gs>
                <a:gs pos="37000">
                  <a:schemeClr val="bg2">
                    <a:alpha val="90000"/>
                    <a:lumMod val="91000"/>
                  </a:schemeClr>
                </a:gs>
                <a:gs pos="100000">
                  <a:schemeClr val="bg2">
                    <a:lumMod val="80000"/>
                    <a:lumOff val="20000"/>
                  </a:schemeClr>
                </a:gs>
              </a:gsLst>
              <a:path path="shape">
                <a:fillToRect l="50000" t="50000" r="50000" b="50000"/>
              </a:path>
            </a:gradFill>
            <a:ln w="254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21388434">
              <a:off x="29672" y="2764068"/>
              <a:ext cx="12205856" cy="1559261"/>
            </a:xfrm>
            <a:custGeom>
              <a:avLst/>
              <a:gdLst/>
              <a:ahLst/>
              <a:cxnLst/>
              <a:rect l="l" t="t" r="r" b="b"/>
              <a:pathLst>
                <a:path w="12205856" h="1559261">
                  <a:moveTo>
                    <a:pt x="12190266" y="1521455"/>
                  </a:moveTo>
                  <a:lnTo>
                    <a:pt x="12190701" y="1521482"/>
                  </a:lnTo>
                  <a:lnTo>
                    <a:pt x="12188851" y="1559261"/>
                  </a:lnTo>
                  <a:lnTo>
                    <a:pt x="12188416" y="1559245"/>
                  </a:lnTo>
                  <a:close/>
                  <a:moveTo>
                    <a:pt x="12205856" y="208119"/>
                  </a:moveTo>
                  <a:lnTo>
                    <a:pt x="12203734" y="242562"/>
                  </a:lnTo>
                  <a:cubicBezTo>
                    <a:pt x="6796720" y="1874914"/>
                    <a:pt x="3447529" y="-395170"/>
                    <a:pt x="0" y="109344"/>
                  </a:cubicBezTo>
                  <a:lnTo>
                    <a:pt x="2124" y="74883"/>
                  </a:lnTo>
                  <a:cubicBezTo>
                    <a:pt x="3449654" y="-429611"/>
                    <a:pt x="6798843" y="1840472"/>
                    <a:pt x="12205856" y="208119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30000"/>
                    <a:lumMod val="0"/>
                    <a:lumOff val="100000"/>
                  </a:schemeClr>
                </a:gs>
                <a:gs pos="100000">
                  <a:schemeClr val="bg2">
                    <a:alpha val="48000"/>
                  </a:schemeClr>
                </a:gs>
              </a:gsLst>
              <a:lin ang="27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21388434">
              <a:off x="-4585" y="3108508"/>
              <a:ext cx="12215153" cy="1052652"/>
            </a:xfrm>
            <a:custGeom>
              <a:avLst/>
              <a:gdLst/>
              <a:ahLst/>
              <a:cxnLst/>
              <a:rect l="l" t="t" r="r" b="b"/>
              <a:pathLst>
                <a:path w="12215153" h="1052652">
                  <a:moveTo>
                    <a:pt x="12199582" y="613499"/>
                  </a:moveTo>
                  <a:lnTo>
                    <a:pt x="12196535" y="662961"/>
                  </a:lnTo>
                  <a:cubicBezTo>
                    <a:pt x="8659170" y="1895884"/>
                    <a:pt x="3236150" y="-250863"/>
                    <a:pt x="0" y="412868"/>
                  </a:cubicBezTo>
                  <a:lnTo>
                    <a:pt x="3057" y="363268"/>
                  </a:lnTo>
                  <a:cubicBezTo>
                    <a:pt x="3239190" y="-300459"/>
                    <a:pt x="8662172" y="1846263"/>
                    <a:pt x="12199582" y="613499"/>
                  </a:cubicBezTo>
                  <a:close/>
                  <a:moveTo>
                    <a:pt x="12208353" y="471141"/>
                  </a:moveTo>
                  <a:lnTo>
                    <a:pt x="12202868" y="560177"/>
                  </a:lnTo>
                  <a:cubicBezTo>
                    <a:pt x="8665592" y="1793383"/>
                    <a:pt x="3242519" y="-353436"/>
                    <a:pt x="6325" y="310230"/>
                  </a:cubicBezTo>
                  <a:lnTo>
                    <a:pt x="11827" y="220949"/>
                  </a:lnTo>
                  <a:cubicBezTo>
                    <a:pt x="3247993" y="-442711"/>
                    <a:pt x="8670998" y="1704066"/>
                    <a:pt x="12208353" y="471141"/>
                  </a:cubicBezTo>
                  <a:close/>
                  <a:moveTo>
                    <a:pt x="12215153" y="360807"/>
                  </a:moveTo>
                  <a:lnTo>
                    <a:pt x="12212631" y="401743"/>
                  </a:lnTo>
                  <a:cubicBezTo>
                    <a:pt x="8696050" y="1669577"/>
                    <a:pt x="3274141" y="-472216"/>
                    <a:pt x="15523" y="160967"/>
                  </a:cubicBezTo>
                  <a:lnTo>
                    <a:pt x="18051" y="119938"/>
                  </a:lnTo>
                  <a:cubicBezTo>
                    <a:pt x="3276657" y="-513245"/>
                    <a:pt x="8698537" y="1628531"/>
                    <a:pt x="12215153" y="360807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47000"/>
                    <a:lumMod val="0"/>
                    <a:lumOff val="100000"/>
                  </a:schemeClr>
                </a:gs>
                <a:gs pos="100000">
                  <a:schemeClr val="bg2">
                    <a:alpha val="82000"/>
                    <a:lumMod val="87000"/>
                    <a:lumOff val="13000"/>
                  </a:schemeClr>
                </a:gs>
              </a:gsLst>
              <a:path path="rect">
                <a:fillToRect l="100000" t="100000"/>
              </a:path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4" y="1828801"/>
            <a:ext cx="9601198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9152" y="6400800"/>
            <a:ext cx="595483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510" y="6400800"/>
            <a:ext cx="154866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18310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88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031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603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74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31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Flutter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471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65D2A-1EF4-4BBF-9C9E-035B0344E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0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D6534-C01D-44AD-A87B-997CE0659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4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34E442-BC18-4F2F-AE80-C74CF179F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7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A6342-6510-4992-8F75-91785DE97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3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D896EC-0820-4493-B357-7397A3E49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16"/>
          <a:stretch/>
        </p:blipFill>
        <p:spPr>
          <a:xfrm>
            <a:off x="0" y="75460"/>
            <a:ext cx="12046998" cy="670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9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4D606-EB12-42FB-9B28-F2E66BF2A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4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C44DE2-D260-4D91-B0B5-615F017AC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2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A24E8-2FDF-4E1B-A2A4-A2120464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EB5691-C29E-458F-BF75-0C8D8F8A6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7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DCA09A-E732-4D0B-97ED-379549920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7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C3BBE81-DACF-4374-8512-87B03247A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5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0B1076-3846-401B-9C9F-78E223525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236620-17F3-464E-8FF1-8AA84A845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7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C3F19F-FEE0-4E34-9055-AF0473366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4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94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14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9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4BFE6D-EE96-414C-8733-A0056462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2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7BB73B-D8EC-4EB0-AD73-548394C9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8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F0D7C1-B29C-4D82-A3AC-631A90E70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63DFA6-7B9B-4562-B67B-E73516182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4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6D2E54-34E2-488C-9159-8CCE251C1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7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4525D5-BD03-45F5-84C5-5E61AA37B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3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A803D4-7BF2-49E7-A9E1-2F10FCFA3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4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ashells 16x9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ashells nature presentation (widescreen).potx" id="{E6B84A40-AED6-4169-B416-9F411F9C11B8}" vid="{719C1255-A7E7-42CE-9EEC-76ECFA1A94CA}"/>
    </a:ext>
  </a:extLst>
</a:theme>
</file>

<file path=ppt/theme/theme2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Colorful seashell collection</Template>
  <TotalTime>187</TotalTime>
  <Words>2</Words>
  <Application>Microsoft Office PowerPoint</Application>
  <PresentationFormat>Widescreen</PresentationFormat>
  <Paragraphs>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Corbel</vt:lpstr>
      <vt:lpstr>Seashells 16x9</vt:lpstr>
      <vt:lpstr>Flutter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Subramanian Murugan</dc:creator>
  <cp:lastModifiedBy>Subramanian Murugan</cp:lastModifiedBy>
  <cp:revision>2</cp:revision>
  <dcterms:created xsi:type="dcterms:W3CDTF">2022-01-28T01:29:14Z</dcterms:created>
  <dcterms:modified xsi:type="dcterms:W3CDTF">2022-01-28T04:59:21Z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